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3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D9F18-E006-CFD8-2098-469FFB227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F9B0B1-A4D6-1D9A-44EB-5774FC0D3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690B77-1977-BE11-81A7-D6A62DD0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918116-D3DD-22AF-C80D-0F38ADC4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73BF24-A5B9-E5AC-DC11-17472EC2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068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80499-0D6B-214A-7852-3C17727F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AD7075-B851-8839-CC82-F16D03C40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36A046-AFA6-0425-38EB-73846C2C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EAF865-8199-0271-9FFA-6873EBED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E4224E-FA90-B4EC-832E-5D0C611E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971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BFA929-C865-32BA-C9E5-96A646885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E1F527-79FE-3EAC-8B11-7BFDC1230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63D64F-6085-BE20-A338-AF6746A6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57BA1D-A50F-56FB-A9A6-52F27F4C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3FDE5D-7ED1-7ECE-B36C-27F4C720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68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9FAC6-0DA2-0A4A-8346-9A143CD3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0D23BA-8FCB-582E-F43F-857E17CC3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3B9D2F-94E7-E8B8-3C64-251494CB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C3582C-A39B-76E3-CEF4-756AC481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9DE43-B46C-6565-C157-0300534D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298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C0DBD-BBFB-79E4-95A8-36754585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703814-7FBA-1C18-A16B-0B90D616A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7EB2A-87E2-9699-58CD-BD7780ED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E34CBD-D304-F788-CD56-829A2B28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03676-E8F9-63A1-2358-B946DE84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527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28EA9-5907-E60B-CF7F-E6B3CE8A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0A9778-1283-4FD8-4562-E4BBE36C1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D15AA9-1F30-F956-34E2-F8C0BE8BC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FDD596-BF76-1B21-002E-13BE6F63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15B516-8E8C-DDF0-9286-757AB18E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67F54C-2F7B-4D8F-A99D-D6FC7C1B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61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2C1DE-7A3B-3AF5-44DC-E8E688F6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90E901-3A0D-4870-DDB6-C3B08619C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0EDD05-D50F-BE9A-37D8-F611A05DD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F6F7F4-3824-E813-FD02-D87E35DAA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0801F7-F999-42B1-E1B7-CEC605284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986AC1-B5AB-CAD9-AA9A-DC4B6531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D500118-CCD5-5B76-6542-8C2E7544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B00531-A1D5-2BE4-0152-FAC77232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509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E43C4-8133-3700-2189-6193E26C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E20058-A80B-E766-0C36-CC43E1B2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0729E99-3C0B-2891-F7C7-49F14618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18B43B-463C-0954-CB8C-BB1642B0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946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BFE704-D723-F9F3-73A9-0D57B06A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5F5032-4897-5189-A81C-59DA1AC5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BB9BB2-6959-AC99-2702-DD924C8E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515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31AF2C-1D74-A231-4FA5-BC64750A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436DB3-D4A5-472C-7048-6247F9241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35571F-C2A8-3267-AC75-0B8A5A34A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C4746E-FEFF-905B-0F31-A34227F7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537A5D-6A42-15EC-6B15-F6DC689D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EF4F4A-312F-BF50-B433-F1B11B90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798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4842E-33CE-B635-12D5-EE2FCAFD1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5FB2161-0BB7-0D86-6E95-70570CE34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BB6271-7C50-5CAB-4FE3-9BBEDFFF7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DF8D32-B8DA-7F74-2A06-7CABC748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A9A1BD-E350-5445-AFFD-B51E638C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FA74F0-A91E-85D0-975A-DEB5E8BC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447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A4363A-D5FB-6D0A-84CD-CA94F4B9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D02789-5A21-EEDD-397E-7740015D7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290D39-BCFD-092E-51BC-87B42716C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A5E5-39F8-4500-8CB4-C702293A5722}" type="datetimeFigureOut">
              <a:rPr lang="de-AT" smtClean="0"/>
              <a:t>14.12.2023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B32C40-B4AC-260E-9DCF-7B856FAE0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F5044B-746A-05A7-B9AE-6D1B79BB1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86A4-DCE6-41B7-A185-22DA8B247F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959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DDEB6-B46C-C30F-107C-C15FD0036E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b="1" dirty="0"/>
              <a:t>Nahtstellenarbeit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F9DC0E2-D659-6F4B-91C5-41C53BAB3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092" y="826814"/>
            <a:ext cx="3920068" cy="1024217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F065765C-A612-FEE3-3F1C-546CABCD07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2. Strategisches Ziel des aktuellen Qualitätsrahmens</a:t>
            </a:r>
          </a:p>
        </p:txBody>
      </p:sp>
    </p:spTree>
    <p:extLst>
      <p:ext uri="{BB962C8B-B14F-4D97-AF65-F5344CB8AC3E}">
        <p14:creationId xmlns:p14="http://schemas.microsoft.com/office/powerpoint/2010/main" val="328947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Wunsch des QMS-Teams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Wenn Maßnahmen nicht angenommen und umgesetzt werden, muss man überlegen und deutlich kommunizieren, woran eine positive Umsetzung scheitert.</a:t>
            </a:r>
            <a:endParaRPr lang="de-AT" sz="3200" dirty="0"/>
          </a:p>
          <a:p>
            <a:endParaRPr lang="de-AT" sz="3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740226-27D3-C990-7205-5AC2877A9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sz="4800" b="1" dirty="0"/>
              <a:t>Was war die Ausgangfrage?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4FDBA7-D8A1-A0E8-8131-EC8F39397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252121" cy="3639450"/>
          </a:xfrm>
        </p:spPr>
        <p:txBody>
          <a:bodyPr anchor="ctr">
            <a:noAutofit/>
          </a:bodyPr>
          <a:lstStyle/>
          <a:p>
            <a:r>
              <a:rPr lang="de-AT" sz="3200" dirty="0"/>
              <a:t>Wie können wir die Kommunikation zwischen den LehrerInnen am Vormittag (AUT/HU) und jenen am Nachmittag (</a:t>
            </a:r>
            <a:r>
              <a:rPr lang="de-AT" sz="3200" dirty="0" err="1"/>
              <a:t>Napközi</a:t>
            </a:r>
            <a:r>
              <a:rPr lang="de-AT" sz="3200" dirty="0"/>
              <a:t>) verbessern?</a:t>
            </a:r>
          </a:p>
          <a:p>
            <a:r>
              <a:rPr lang="de-AT" sz="3200" dirty="0"/>
              <a:t>Grundlage für die Wahl dieses strategische Ziel als Entwicklungsthema waren die Ergebnisse der schulinternen Qualitätseinschätzung entlang des Qualitätsrahmens (</a:t>
            </a:r>
            <a:r>
              <a:rPr lang="de-AT" sz="3200" b="1" dirty="0" err="1"/>
              <a:t>siQe</a:t>
            </a:r>
            <a:r>
              <a:rPr lang="de-AT" sz="3200" dirty="0"/>
              <a:t>). 		</a:t>
            </a:r>
            <a:r>
              <a:rPr lang="de-AT" sz="3200" dirty="0">
                <a:sym typeface="Wingdings" panose="05000000000000000000" pitchFamily="2" charset="2"/>
              </a:rPr>
              <a:t> Wunsch des Kollegiums </a:t>
            </a:r>
            <a:endParaRPr lang="de-AT" sz="3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E5C2C71-0FAE-09EB-CD7B-7675B3735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169" y="882840"/>
            <a:ext cx="3057292" cy="80253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5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Welche Maßnahmen wurden bislang umgesetzt?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Workshop Teambuilding (Pädagogische Tage 2022)</a:t>
            </a:r>
          </a:p>
          <a:p>
            <a:r>
              <a:rPr lang="de-AT" sz="3200" dirty="0"/>
              <a:t>gemeinsam mit den Kolleginnen der Nachmittagsbetreuung.</a:t>
            </a:r>
          </a:p>
          <a:p>
            <a:r>
              <a:rPr lang="de-AT" sz="3200" dirty="0"/>
              <a:t>Pädagogische Tage sind die einzige Möglichkeit, </a:t>
            </a:r>
            <a:r>
              <a:rPr lang="de-AT" sz="3200" b="1" dirty="0"/>
              <a:t>gemeinsam</a:t>
            </a:r>
            <a:r>
              <a:rPr lang="de-AT" sz="3200" dirty="0"/>
              <a:t> zu arbeiten.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Welche Maßnahmen wurden bislang umgesetzt?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Anpassung der LFV </a:t>
            </a:r>
            <a:r>
              <a:rPr lang="de-AT" sz="3200" dirty="0"/>
              <a:t>(Teamstunden </a:t>
            </a:r>
            <a:r>
              <a:rPr lang="de-AT" sz="3200" dirty="0" err="1"/>
              <a:t>Napközi</a:t>
            </a:r>
            <a:r>
              <a:rPr lang="de-AT" sz="3200" dirty="0"/>
              <a:t>/Klassenlehrer am Ende des Vormittagsunterrichts)</a:t>
            </a:r>
          </a:p>
          <a:p>
            <a:r>
              <a:rPr lang="de-AT" sz="3200" dirty="0"/>
              <a:t>Die Nachmittagslehrerinnen sind jetzt auch</a:t>
            </a:r>
            <a:r>
              <a:rPr lang="de-AT" sz="3200" b="1" dirty="0"/>
              <a:t> </a:t>
            </a:r>
            <a:r>
              <a:rPr lang="de-AT" sz="3200" dirty="0"/>
              <a:t>am Vormittag </a:t>
            </a:r>
            <a:r>
              <a:rPr lang="de-AT" sz="3200" b="1" dirty="0"/>
              <a:t>zwei </a:t>
            </a:r>
            <a:r>
              <a:rPr lang="de-AT" sz="3200" dirty="0"/>
              <a:t>Stunden in der VS-Klasse, die sie betreuen.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5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Welche Maßnahmen wurden bislang umgesetzt?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Anpassung der LFV </a:t>
            </a:r>
            <a:r>
              <a:rPr lang="de-AT" sz="3200" dirty="0"/>
              <a:t>(Spielestunde der Klassenlehrerin/des Klassenlehrers am Vormittag)</a:t>
            </a:r>
          </a:p>
          <a:p>
            <a:r>
              <a:rPr lang="de-AT" sz="3200" dirty="0"/>
              <a:t>Klassenlehrer sind jetzt </a:t>
            </a:r>
            <a:r>
              <a:rPr lang="de-AT" sz="3200" b="1" dirty="0"/>
              <a:t>eine</a:t>
            </a:r>
            <a:r>
              <a:rPr lang="de-AT" sz="3200" dirty="0"/>
              <a:t> Stunde in der Woche in der Nachmittagsbetreuung (= Spielestunde).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3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Welche Maßnahmen wurden bislang umgesetzt?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Individualisierte Sprachförderung in Deutsch am Nachmittag </a:t>
            </a:r>
          </a:p>
          <a:p>
            <a:r>
              <a:rPr lang="de-AT" sz="3200" dirty="0"/>
              <a:t>Möglichkeiten dafür gibt es für Klassenlehrer während der Spielstunde und Lilla </a:t>
            </a:r>
            <a:r>
              <a:rPr lang="de-AT" sz="3200" dirty="0" err="1"/>
              <a:t>Homolya</a:t>
            </a:r>
            <a:r>
              <a:rPr lang="de-AT" sz="3200" dirty="0"/>
              <a:t> wird gerade für diesen Zweck auch am Nachmittag eingesetzt. </a:t>
            </a:r>
          </a:p>
          <a:p>
            <a:endParaRPr lang="de-AT" sz="3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2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Welche Maßnahmen wurden bislang umgesetzt?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Teamsitzungen Nahtstellen</a:t>
            </a:r>
          </a:p>
          <a:p>
            <a:r>
              <a:rPr lang="de-AT" sz="3200" dirty="0"/>
              <a:t>am pädagogischen Tag: Erarbeitung eines Konzepts (Abläufe, Organisation, Kooperation, Kommunikation), geplante Projekte …</a:t>
            </a:r>
          </a:p>
          <a:p>
            <a:r>
              <a:rPr lang="de-AT" sz="3200" dirty="0"/>
              <a:t>Konnte diese Möglichkeit in diesem Schuljahr genutzt werden? Wenn nein, warum nicht?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9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Welche Maßnahmen wurden bislang umgesetzt?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Teamsitzungen Nahtstellen</a:t>
            </a:r>
          </a:p>
          <a:p>
            <a:r>
              <a:rPr lang="de-AT" sz="3200" dirty="0"/>
              <a:t>ev. monatliche Teamsitzungen: Planung, Austausch über Lernende, soziale Strukturen in der Klasse …</a:t>
            </a:r>
          </a:p>
          <a:p>
            <a:r>
              <a:rPr lang="de-AT" sz="3200" dirty="0"/>
              <a:t>Eintrag im Planungskalender</a:t>
            </a:r>
          </a:p>
          <a:p>
            <a:r>
              <a:rPr lang="de-AT" sz="3200" dirty="0"/>
              <a:t>Wird diese Maßnahme in Anspruch genommen? Wenn nein, warum nicht?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3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9B40DA-BB95-6092-EB2C-3DEF75E2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de-AT" dirty="0"/>
              <a:t>Welche Maßnahme wurde bislang (noch) nicht umgesetzt?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EA51DE-5E09-1B60-25C4-07EF438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10252120" cy="3639450"/>
          </a:xfrm>
        </p:spPr>
        <p:txBody>
          <a:bodyPr anchor="ctr">
            <a:normAutofit/>
          </a:bodyPr>
          <a:lstStyle/>
          <a:p>
            <a:r>
              <a:rPr lang="de-AT" sz="3200" b="1" dirty="0"/>
              <a:t>Erarbeitung und Verschriftlichung eines Organisations- und Kommunikationskonzeptes zur Nahtstellenarbeit </a:t>
            </a:r>
          </a:p>
          <a:p>
            <a:r>
              <a:rPr lang="de-AT" sz="3200" dirty="0"/>
              <a:t>Muss </a:t>
            </a:r>
            <a:r>
              <a:rPr lang="de-AT" sz="3200" i="1" dirty="0" err="1"/>
              <a:t>work</a:t>
            </a:r>
            <a:r>
              <a:rPr lang="de-AT" sz="3200" i="1" dirty="0"/>
              <a:t>-in-progress</a:t>
            </a:r>
            <a:r>
              <a:rPr lang="de-AT" sz="3200" dirty="0"/>
              <a:t> bleiben.</a:t>
            </a:r>
          </a:p>
          <a:p>
            <a:r>
              <a:rPr lang="de-AT" sz="3200" dirty="0"/>
              <a:t>Dafür sind auch Feedback und Evaluation nötig. </a:t>
            </a:r>
          </a:p>
          <a:p>
            <a:endParaRPr lang="de-AT" sz="3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F71ADF-258A-786D-ACE4-2E266D2F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18" y="966124"/>
            <a:ext cx="3551877" cy="9234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5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Breitbild</PresentationFormat>
  <Paragraphs>33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Nahtstellenarbeit</vt:lpstr>
      <vt:lpstr>Was war die Ausgangfrage?</vt:lpstr>
      <vt:lpstr>Welche Maßnahmen wurden bislang umgesetzt? </vt:lpstr>
      <vt:lpstr>Welche Maßnahmen wurden bislang umgesetzt? </vt:lpstr>
      <vt:lpstr>Welche Maßnahmen wurden bislang umgesetzt? </vt:lpstr>
      <vt:lpstr>Welche Maßnahmen wurden bislang umgesetzt? </vt:lpstr>
      <vt:lpstr>Welche Maßnahmen wurden bislang umgesetzt? </vt:lpstr>
      <vt:lpstr>Welche Maßnahmen wurden bislang umgesetzt? </vt:lpstr>
      <vt:lpstr>Welche Maßnahme wurde bislang (noch) nicht umgesetzt? </vt:lpstr>
      <vt:lpstr>Wunsch des QMS-Teams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Nahtstellenarbeit</dc:title>
  <dc:creator>Andreas Kaserbacher</dc:creator>
  <cp:lastModifiedBy>Rene Patzl</cp:lastModifiedBy>
  <cp:revision>1</cp:revision>
  <dcterms:created xsi:type="dcterms:W3CDTF">2023-10-11T14:43:47Z</dcterms:created>
  <dcterms:modified xsi:type="dcterms:W3CDTF">2023-12-14T09:24:28Z</dcterms:modified>
</cp:coreProperties>
</file>