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3F86B8-86C2-4CE1-93E6-B1BD4773E67A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0B07C3E-0EF6-49C5-A3AA-99FA81036C8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sz="1200" dirty="0"/>
            <a:t>„</a:t>
          </a:r>
          <a:r>
            <a:rPr lang="de-DE" sz="1400" b="0" dirty="0"/>
            <a:t>Ich finde es schön, andere Mitschüler/innen kennenzulernen.“</a:t>
          </a:r>
          <a:endParaRPr lang="en-US" sz="1200" b="0" dirty="0"/>
        </a:p>
      </dgm:t>
    </dgm:pt>
    <dgm:pt modelId="{700282F3-3F0C-4B0A-86F1-1B45B1452D3C}" type="parTrans" cxnId="{60073BCB-7579-4EE7-A86A-2087F792AE7C}">
      <dgm:prSet/>
      <dgm:spPr/>
      <dgm:t>
        <a:bodyPr/>
        <a:lstStyle/>
        <a:p>
          <a:endParaRPr lang="en-US"/>
        </a:p>
      </dgm:t>
    </dgm:pt>
    <dgm:pt modelId="{5D920118-2C0D-4B76-B29E-5117917359B9}" type="sibTrans" cxnId="{60073BCB-7579-4EE7-A86A-2087F792AE7C}">
      <dgm:prSet/>
      <dgm:spPr/>
      <dgm:t>
        <a:bodyPr/>
        <a:lstStyle/>
        <a:p>
          <a:endParaRPr lang="en-US"/>
        </a:p>
      </dgm:t>
    </dgm:pt>
    <dgm:pt modelId="{1DB28305-6E98-450E-8E14-1DA3181F181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„In der Gruppe war eine gute Stimmung.“</a:t>
          </a:r>
          <a:endParaRPr lang="en-US" dirty="0"/>
        </a:p>
      </dgm:t>
    </dgm:pt>
    <dgm:pt modelId="{CA5D886A-40C3-4099-8223-4F8C7ED59EE0}" type="parTrans" cxnId="{D04221F7-3372-41C4-909F-E5491B644556}">
      <dgm:prSet/>
      <dgm:spPr/>
      <dgm:t>
        <a:bodyPr/>
        <a:lstStyle/>
        <a:p>
          <a:endParaRPr lang="en-US"/>
        </a:p>
      </dgm:t>
    </dgm:pt>
    <dgm:pt modelId="{11349174-DEDB-4051-B6C8-A38600AC3F28}" type="sibTrans" cxnId="{D04221F7-3372-41C4-909F-E5491B644556}">
      <dgm:prSet/>
      <dgm:spPr/>
      <dgm:t>
        <a:bodyPr/>
        <a:lstStyle/>
        <a:p>
          <a:endParaRPr lang="en-US"/>
        </a:p>
      </dgm:t>
    </dgm:pt>
    <dgm:pt modelId="{3487640B-A459-4542-BC8C-509242BD44B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/>
            <a:t>„Das Gespräch über die Texte war interessant.“</a:t>
          </a:r>
          <a:endParaRPr lang="en-US"/>
        </a:p>
      </dgm:t>
    </dgm:pt>
    <dgm:pt modelId="{52F07D3F-C3BC-4D56-8D7E-2D9449E1B42D}" type="parTrans" cxnId="{D11A86E5-34DA-42B0-A679-D2BAC050DA98}">
      <dgm:prSet/>
      <dgm:spPr/>
      <dgm:t>
        <a:bodyPr/>
        <a:lstStyle/>
        <a:p>
          <a:endParaRPr lang="en-US"/>
        </a:p>
      </dgm:t>
    </dgm:pt>
    <dgm:pt modelId="{539565B3-ECE8-475B-8A48-7FDC5DA3D9F3}" type="sibTrans" cxnId="{D11A86E5-34DA-42B0-A679-D2BAC050DA98}">
      <dgm:prSet/>
      <dgm:spPr/>
      <dgm:t>
        <a:bodyPr/>
        <a:lstStyle/>
        <a:p>
          <a:endParaRPr lang="en-US"/>
        </a:p>
      </dgm:t>
    </dgm:pt>
    <dgm:pt modelId="{F691C104-1F94-4375-80C4-D6668D5D177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/>
            <a:t>„Mir hat gefallen, wie meine Gruppe meinen Text aufgenommen hat.“ </a:t>
          </a:r>
          <a:endParaRPr lang="en-US"/>
        </a:p>
      </dgm:t>
    </dgm:pt>
    <dgm:pt modelId="{6A1D932C-F3A4-4649-85E7-0BE1084DFEB3}" type="parTrans" cxnId="{CA315806-6643-48EC-B97D-95A34127DEA3}">
      <dgm:prSet/>
      <dgm:spPr/>
      <dgm:t>
        <a:bodyPr/>
        <a:lstStyle/>
        <a:p>
          <a:endParaRPr lang="en-US"/>
        </a:p>
      </dgm:t>
    </dgm:pt>
    <dgm:pt modelId="{23DAEC15-AADC-4167-8792-927C1B73BDE2}" type="sibTrans" cxnId="{CA315806-6643-48EC-B97D-95A34127DEA3}">
      <dgm:prSet/>
      <dgm:spPr/>
      <dgm:t>
        <a:bodyPr/>
        <a:lstStyle/>
        <a:p>
          <a:endParaRPr lang="en-US"/>
        </a:p>
      </dgm:t>
    </dgm:pt>
    <dgm:pt modelId="{AFFA8255-231C-4590-9A1C-B31F953410D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/>
            <a:t>„Ich fand die Texte interessant.“</a:t>
          </a:r>
          <a:endParaRPr lang="en-US"/>
        </a:p>
      </dgm:t>
    </dgm:pt>
    <dgm:pt modelId="{3E804C6E-DE1D-4423-82C7-EEA2CBAD130B}" type="parTrans" cxnId="{6A553701-3204-447A-9056-40C8A80EE30C}">
      <dgm:prSet/>
      <dgm:spPr/>
      <dgm:t>
        <a:bodyPr/>
        <a:lstStyle/>
        <a:p>
          <a:endParaRPr lang="en-US"/>
        </a:p>
      </dgm:t>
    </dgm:pt>
    <dgm:pt modelId="{51F7D32F-3382-4896-881B-2CA802FC9433}" type="sibTrans" cxnId="{6A553701-3204-447A-9056-40C8A80EE30C}">
      <dgm:prSet/>
      <dgm:spPr/>
      <dgm:t>
        <a:bodyPr/>
        <a:lstStyle/>
        <a:p>
          <a:endParaRPr lang="en-US"/>
        </a:p>
      </dgm:t>
    </dgm:pt>
    <dgm:pt modelId="{E6F8D5BE-78F7-4491-8003-AECB69B3D4C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„Ich habe mich beim Vorlesen wohl gefühlt.“</a:t>
          </a:r>
          <a:endParaRPr lang="en-US" dirty="0"/>
        </a:p>
      </dgm:t>
    </dgm:pt>
    <dgm:pt modelId="{55880467-31CC-4824-BA49-985875F455C7}" type="parTrans" cxnId="{34E69021-CA5C-4FC3-9BF0-D483FC9F951A}">
      <dgm:prSet/>
      <dgm:spPr/>
      <dgm:t>
        <a:bodyPr/>
        <a:lstStyle/>
        <a:p>
          <a:endParaRPr lang="en-US"/>
        </a:p>
      </dgm:t>
    </dgm:pt>
    <dgm:pt modelId="{960D3AF6-CA3C-4DCE-812C-2DCFA27CADC7}" type="sibTrans" cxnId="{34E69021-CA5C-4FC3-9BF0-D483FC9F951A}">
      <dgm:prSet/>
      <dgm:spPr/>
      <dgm:t>
        <a:bodyPr/>
        <a:lstStyle/>
        <a:p>
          <a:endParaRPr lang="en-US"/>
        </a:p>
      </dgm:t>
    </dgm:pt>
    <dgm:pt modelId="{E0889A82-C946-4256-85BE-3F7E44B22ECD}" type="pres">
      <dgm:prSet presAssocID="{8F3F86B8-86C2-4CE1-93E6-B1BD4773E67A}" presName="root" presStyleCnt="0">
        <dgm:presLayoutVars>
          <dgm:dir/>
          <dgm:resizeHandles val="exact"/>
        </dgm:presLayoutVars>
      </dgm:prSet>
      <dgm:spPr/>
    </dgm:pt>
    <dgm:pt modelId="{44BF9476-DBEE-43AF-AA34-FEA9A888BE8F}" type="pres">
      <dgm:prSet presAssocID="{50B07C3E-0EF6-49C5-A3AA-99FA81036C8D}" presName="compNode" presStyleCnt="0"/>
      <dgm:spPr/>
    </dgm:pt>
    <dgm:pt modelId="{B61BFD20-CE18-4D50-98CA-769DE1DF6B9E}" type="pres">
      <dgm:prSet presAssocID="{50B07C3E-0EF6-49C5-A3AA-99FA81036C8D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87001615-3984-4D1A-8789-D70CB9E9B9FE}" type="pres">
      <dgm:prSet presAssocID="{50B07C3E-0EF6-49C5-A3AA-99FA81036C8D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76DBF0CA-BCE3-4F51-81B4-CBD5B01AC5CA}" type="pres">
      <dgm:prSet presAssocID="{50B07C3E-0EF6-49C5-A3AA-99FA81036C8D}" presName="spaceRect" presStyleCnt="0"/>
      <dgm:spPr/>
    </dgm:pt>
    <dgm:pt modelId="{BD18C138-7AC1-4C3B-A15A-0578F706973E}" type="pres">
      <dgm:prSet presAssocID="{50B07C3E-0EF6-49C5-A3AA-99FA81036C8D}" presName="textRect" presStyleLbl="revTx" presStyleIdx="0" presStyleCnt="6">
        <dgm:presLayoutVars>
          <dgm:chMax val="1"/>
          <dgm:chPref val="1"/>
        </dgm:presLayoutVars>
      </dgm:prSet>
      <dgm:spPr/>
    </dgm:pt>
    <dgm:pt modelId="{EC032E64-EA18-4A4A-873D-58310DA4738A}" type="pres">
      <dgm:prSet presAssocID="{5D920118-2C0D-4B76-B29E-5117917359B9}" presName="sibTrans" presStyleCnt="0"/>
      <dgm:spPr/>
    </dgm:pt>
    <dgm:pt modelId="{2137CE39-13F7-4252-AB0B-7EB9D5055195}" type="pres">
      <dgm:prSet presAssocID="{1DB28305-6E98-450E-8E14-1DA3181F181E}" presName="compNode" presStyleCnt="0"/>
      <dgm:spPr/>
    </dgm:pt>
    <dgm:pt modelId="{FD101FDF-4D17-401F-886C-76839464BAB9}" type="pres">
      <dgm:prSet presAssocID="{1DB28305-6E98-450E-8E14-1DA3181F181E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1DA5FD14-A014-4D79-AFCE-B3F6BE3B49EC}" type="pres">
      <dgm:prSet presAssocID="{1DB28305-6E98-450E-8E14-1DA3181F181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 Notes"/>
        </a:ext>
      </dgm:extLst>
    </dgm:pt>
    <dgm:pt modelId="{453B2ADC-26A1-4583-90E5-372BC4BE2171}" type="pres">
      <dgm:prSet presAssocID="{1DB28305-6E98-450E-8E14-1DA3181F181E}" presName="spaceRect" presStyleCnt="0"/>
      <dgm:spPr/>
    </dgm:pt>
    <dgm:pt modelId="{14FA55CE-9279-4BE7-887D-BF859B5DF6C3}" type="pres">
      <dgm:prSet presAssocID="{1DB28305-6E98-450E-8E14-1DA3181F181E}" presName="textRect" presStyleLbl="revTx" presStyleIdx="1" presStyleCnt="6">
        <dgm:presLayoutVars>
          <dgm:chMax val="1"/>
          <dgm:chPref val="1"/>
        </dgm:presLayoutVars>
      </dgm:prSet>
      <dgm:spPr/>
    </dgm:pt>
    <dgm:pt modelId="{0CBD418C-B832-4228-B841-A04501E33DDA}" type="pres">
      <dgm:prSet presAssocID="{11349174-DEDB-4051-B6C8-A38600AC3F28}" presName="sibTrans" presStyleCnt="0"/>
      <dgm:spPr/>
    </dgm:pt>
    <dgm:pt modelId="{4D3603F3-16E8-47EF-87E2-05306261D318}" type="pres">
      <dgm:prSet presAssocID="{3487640B-A459-4542-BC8C-509242BD44B1}" presName="compNode" presStyleCnt="0"/>
      <dgm:spPr/>
    </dgm:pt>
    <dgm:pt modelId="{3A2BEA70-2CED-4957-933D-D5249635389A}" type="pres">
      <dgm:prSet presAssocID="{3487640B-A459-4542-BC8C-509242BD44B1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18AD33A4-3E24-49D0-8A0D-B815C9200472}" type="pres">
      <dgm:prSet presAssocID="{3487640B-A459-4542-BC8C-509242BD44B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FE9D768B-C30C-4F4E-98BD-E540AEEEDC62}" type="pres">
      <dgm:prSet presAssocID="{3487640B-A459-4542-BC8C-509242BD44B1}" presName="spaceRect" presStyleCnt="0"/>
      <dgm:spPr/>
    </dgm:pt>
    <dgm:pt modelId="{47928A3A-8B57-449C-9516-06DC1312C5FF}" type="pres">
      <dgm:prSet presAssocID="{3487640B-A459-4542-BC8C-509242BD44B1}" presName="textRect" presStyleLbl="revTx" presStyleIdx="2" presStyleCnt="6">
        <dgm:presLayoutVars>
          <dgm:chMax val="1"/>
          <dgm:chPref val="1"/>
        </dgm:presLayoutVars>
      </dgm:prSet>
      <dgm:spPr/>
    </dgm:pt>
    <dgm:pt modelId="{A660E3B4-205C-4F39-997B-9834DED699F7}" type="pres">
      <dgm:prSet presAssocID="{539565B3-ECE8-475B-8A48-7FDC5DA3D9F3}" presName="sibTrans" presStyleCnt="0"/>
      <dgm:spPr/>
    </dgm:pt>
    <dgm:pt modelId="{2F57D219-8952-4CBF-BFE7-BEC0453FEFE9}" type="pres">
      <dgm:prSet presAssocID="{F691C104-1F94-4375-80C4-D6668D5D1778}" presName="compNode" presStyleCnt="0"/>
      <dgm:spPr/>
    </dgm:pt>
    <dgm:pt modelId="{D53C84C4-A5CD-4897-9E01-BA13782D4009}" type="pres">
      <dgm:prSet presAssocID="{F691C104-1F94-4375-80C4-D6668D5D1778}" presName="iconBgRect" presStyleLbl="bgShp" presStyleIdx="3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A3042F71-7254-468B-8D16-20B3DBDDE2EC}" type="pres">
      <dgm:prSet presAssocID="{F691C104-1F94-4375-80C4-D6668D5D177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 Set"/>
        </a:ext>
      </dgm:extLst>
    </dgm:pt>
    <dgm:pt modelId="{0ADE057E-2275-4344-BD28-C7328879DA86}" type="pres">
      <dgm:prSet presAssocID="{F691C104-1F94-4375-80C4-D6668D5D1778}" presName="spaceRect" presStyleCnt="0"/>
      <dgm:spPr/>
    </dgm:pt>
    <dgm:pt modelId="{8483ADEF-4ED9-490A-9DE1-C8F03B5B5425}" type="pres">
      <dgm:prSet presAssocID="{F691C104-1F94-4375-80C4-D6668D5D1778}" presName="textRect" presStyleLbl="revTx" presStyleIdx="3" presStyleCnt="6">
        <dgm:presLayoutVars>
          <dgm:chMax val="1"/>
          <dgm:chPref val="1"/>
        </dgm:presLayoutVars>
      </dgm:prSet>
      <dgm:spPr/>
    </dgm:pt>
    <dgm:pt modelId="{983E848C-52E0-4E67-8335-4191F91239A2}" type="pres">
      <dgm:prSet presAssocID="{23DAEC15-AADC-4167-8792-927C1B73BDE2}" presName="sibTrans" presStyleCnt="0"/>
      <dgm:spPr/>
    </dgm:pt>
    <dgm:pt modelId="{343F4389-E096-4B79-ABB8-67A46129BA37}" type="pres">
      <dgm:prSet presAssocID="{AFFA8255-231C-4590-9A1C-B31F953410DD}" presName="compNode" presStyleCnt="0"/>
      <dgm:spPr/>
    </dgm:pt>
    <dgm:pt modelId="{42CE7487-84D4-4CFF-A7F9-ABF6C1CDCF82}" type="pres">
      <dgm:prSet presAssocID="{AFFA8255-231C-4590-9A1C-B31F953410DD}" presName="iconBgRect" presStyleLbl="bgShp" presStyleIdx="4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57D2963A-8D52-49EA-A599-C5A9945ADD97}" type="pres">
      <dgm:prSet presAssocID="{AFFA8255-231C-4590-9A1C-B31F953410D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531B06EA-8772-4D31-A661-39EB206261B5}" type="pres">
      <dgm:prSet presAssocID="{AFFA8255-231C-4590-9A1C-B31F953410DD}" presName="spaceRect" presStyleCnt="0"/>
      <dgm:spPr/>
    </dgm:pt>
    <dgm:pt modelId="{B1106ACD-0977-4016-AB1A-8B543BF7E965}" type="pres">
      <dgm:prSet presAssocID="{AFFA8255-231C-4590-9A1C-B31F953410DD}" presName="textRect" presStyleLbl="revTx" presStyleIdx="4" presStyleCnt="6">
        <dgm:presLayoutVars>
          <dgm:chMax val="1"/>
          <dgm:chPref val="1"/>
        </dgm:presLayoutVars>
      </dgm:prSet>
      <dgm:spPr/>
    </dgm:pt>
    <dgm:pt modelId="{4DFEC0AD-985D-4830-865F-92B703FB8294}" type="pres">
      <dgm:prSet presAssocID="{51F7D32F-3382-4896-881B-2CA802FC9433}" presName="sibTrans" presStyleCnt="0"/>
      <dgm:spPr/>
    </dgm:pt>
    <dgm:pt modelId="{D9F3DD7E-0A7D-4FB4-B2A8-1CD799717B2F}" type="pres">
      <dgm:prSet presAssocID="{E6F8D5BE-78F7-4491-8003-AECB69B3D4C5}" presName="compNode" presStyleCnt="0"/>
      <dgm:spPr/>
    </dgm:pt>
    <dgm:pt modelId="{76ADD0EE-F6ED-422D-A962-A94D74D7552C}" type="pres">
      <dgm:prSet presAssocID="{E6F8D5BE-78F7-4491-8003-AECB69B3D4C5}" presName="iconBgRect" presStyleLbl="bgShp" presStyleIdx="5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A8C6E08D-DD35-4E33-9B35-BA893920A987}" type="pres">
      <dgm:prSet presAssocID="{E6F8D5BE-78F7-4491-8003-AECB69B3D4C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krofon"/>
        </a:ext>
      </dgm:extLst>
    </dgm:pt>
    <dgm:pt modelId="{AEBAA2CB-70E5-4EE1-BF27-D358826E432B}" type="pres">
      <dgm:prSet presAssocID="{E6F8D5BE-78F7-4491-8003-AECB69B3D4C5}" presName="spaceRect" presStyleCnt="0"/>
      <dgm:spPr/>
    </dgm:pt>
    <dgm:pt modelId="{F75CF87D-264D-465C-863A-CD5C2CA14B7C}" type="pres">
      <dgm:prSet presAssocID="{E6F8D5BE-78F7-4491-8003-AECB69B3D4C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6A553701-3204-447A-9056-40C8A80EE30C}" srcId="{8F3F86B8-86C2-4CE1-93E6-B1BD4773E67A}" destId="{AFFA8255-231C-4590-9A1C-B31F953410DD}" srcOrd="4" destOrd="0" parTransId="{3E804C6E-DE1D-4423-82C7-EEA2CBAD130B}" sibTransId="{51F7D32F-3382-4896-881B-2CA802FC9433}"/>
    <dgm:cxn modelId="{CA315806-6643-48EC-B97D-95A34127DEA3}" srcId="{8F3F86B8-86C2-4CE1-93E6-B1BD4773E67A}" destId="{F691C104-1F94-4375-80C4-D6668D5D1778}" srcOrd="3" destOrd="0" parTransId="{6A1D932C-F3A4-4649-85E7-0BE1084DFEB3}" sibTransId="{23DAEC15-AADC-4167-8792-927C1B73BDE2}"/>
    <dgm:cxn modelId="{AED80008-C597-4696-BCFD-42D3D1D9DB5B}" type="presOf" srcId="{AFFA8255-231C-4590-9A1C-B31F953410DD}" destId="{B1106ACD-0977-4016-AB1A-8B543BF7E965}" srcOrd="0" destOrd="0" presId="urn:microsoft.com/office/officeart/2018/5/layout/IconLeafLabelList"/>
    <dgm:cxn modelId="{C336E71F-E1F0-4C79-A499-EA0EFD10A17A}" type="presOf" srcId="{1DB28305-6E98-450E-8E14-1DA3181F181E}" destId="{14FA55CE-9279-4BE7-887D-BF859B5DF6C3}" srcOrd="0" destOrd="0" presId="urn:microsoft.com/office/officeart/2018/5/layout/IconLeafLabelList"/>
    <dgm:cxn modelId="{34E69021-CA5C-4FC3-9BF0-D483FC9F951A}" srcId="{8F3F86B8-86C2-4CE1-93E6-B1BD4773E67A}" destId="{E6F8D5BE-78F7-4491-8003-AECB69B3D4C5}" srcOrd="5" destOrd="0" parTransId="{55880467-31CC-4824-BA49-985875F455C7}" sibTransId="{960D3AF6-CA3C-4DCE-812C-2DCFA27CADC7}"/>
    <dgm:cxn modelId="{DE984D5B-C32E-4B4E-B4B4-DB1A19F31EE2}" type="presOf" srcId="{8F3F86B8-86C2-4CE1-93E6-B1BD4773E67A}" destId="{E0889A82-C946-4256-85BE-3F7E44B22ECD}" srcOrd="0" destOrd="0" presId="urn:microsoft.com/office/officeart/2018/5/layout/IconLeafLabelList"/>
    <dgm:cxn modelId="{9129B77D-D964-4FCD-86C0-F3B3F7A8B387}" type="presOf" srcId="{E6F8D5BE-78F7-4491-8003-AECB69B3D4C5}" destId="{F75CF87D-264D-465C-863A-CD5C2CA14B7C}" srcOrd="0" destOrd="0" presId="urn:microsoft.com/office/officeart/2018/5/layout/IconLeafLabelList"/>
    <dgm:cxn modelId="{A832AA8E-9906-46E7-BBFB-808F48AC1BDD}" type="presOf" srcId="{50B07C3E-0EF6-49C5-A3AA-99FA81036C8D}" destId="{BD18C138-7AC1-4C3B-A15A-0578F706973E}" srcOrd="0" destOrd="0" presId="urn:microsoft.com/office/officeart/2018/5/layout/IconLeafLabelList"/>
    <dgm:cxn modelId="{E255AEB0-3FF9-4DDC-A78D-149EAF3968AA}" type="presOf" srcId="{F691C104-1F94-4375-80C4-D6668D5D1778}" destId="{8483ADEF-4ED9-490A-9DE1-C8F03B5B5425}" srcOrd="0" destOrd="0" presId="urn:microsoft.com/office/officeart/2018/5/layout/IconLeafLabelList"/>
    <dgm:cxn modelId="{60073BCB-7579-4EE7-A86A-2087F792AE7C}" srcId="{8F3F86B8-86C2-4CE1-93E6-B1BD4773E67A}" destId="{50B07C3E-0EF6-49C5-A3AA-99FA81036C8D}" srcOrd="0" destOrd="0" parTransId="{700282F3-3F0C-4B0A-86F1-1B45B1452D3C}" sibTransId="{5D920118-2C0D-4B76-B29E-5117917359B9}"/>
    <dgm:cxn modelId="{D11A86E5-34DA-42B0-A679-D2BAC050DA98}" srcId="{8F3F86B8-86C2-4CE1-93E6-B1BD4773E67A}" destId="{3487640B-A459-4542-BC8C-509242BD44B1}" srcOrd="2" destOrd="0" parTransId="{52F07D3F-C3BC-4D56-8D7E-2D9449E1B42D}" sibTransId="{539565B3-ECE8-475B-8A48-7FDC5DA3D9F3}"/>
    <dgm:cxn modelId="{285E64EB-D5BF-47F9-A04B-BEB37757C3F3}" type="presOf" srcId="{3487640B-A459-4542-BC8C-509242BD44B1}" destId="{47928A3A-8B57-449C-9516-06DC1312C5FF}" srcOrd="0" destOrd="0" presId="urn:microsoft.com/office/officeart/2018/5/layout/IconLeafLabelList"/>
    <dgm:cxn modelId="{D04221F7-3372-41C4-909F-E5491B644556}" srcId="{8F3F86B8-86C2-4CE1-93E6-B1BD4773E67A}" destId="{1DB28305-6E98-450E-8E14-1DA3181F181E}" srcOrd="1" destOrd="0" parTransId="{CA5D886A-40C3-4099-8223-4F8C7ED59EE0}" sibTransId="{11349174-DEDB-4051-B6C8-A38600AC3F28}"/>
    <dgm:cxn modelId="{043EFAD3-749D-4120-B134-E1524D0E7B36}" type="presParOf" srcId="{E0889A82-C946-4256-85BE-3F7E44B22ECD}" destId="{44BF9476-DBEE-43AF-AA34-FEA9A888BE8F}" srcOrd="0" destOrd="0" presId="urn:microsoft.com/office/officeart/2018/5/layout/IconLeafLabelList"/>
    <dgm:cxn modelId="{F511FD0F-B701-47CC-B00C-425925A8C961}" type="presParOf" srcId="{44BF9476-DBEE-43AF-AA34-FEA9A888BE8F}" destId="{B61BFD20-CE18-4D50-98CA-769DE1DF6B9E}" srcOrd="0" destOrd="0" presId="urn:microsoft.com/office/officeart/2018/5/layout/IconLeafLabelList"/>
    <dgm:cxn modelId="{E7E82130-6A6E-46DD-8395-DA42D2F90FC0}" type="presParOf" srcId="{44BF9476-DBEE-43AF-AA34-FEA9A888BE8F}" destId="{87001615-3984-4D1A-8789-D70CB9E9B9FE}" srcOrd="1" destOrd="0" presId="urn:microsoft.com/office/officeart/2018/5/layout/IconLeafLabelList"/>
    <dgm:cxn modelId="{476E8102-CA14-47B6-AA50-5506ED38CA56}" type="presParOf" srcId="{44BF9476-DBEE-43AF-AA34-FEA9A888BE8F}" destId="{76DBF0CA-BCE3-4F51-81B4-CBD5B01AC5CA}" srcOrd="2" destOrd="0" presId="urn:microsoft.com/office/officeart/2018/5/layout/IconLeafLabelList"/>
    <dgm:cxn modelId="{DDB0A215-C6F7-48A7-957F-EFE71BB17B8B}" type="presParOf" srcId="{44BF9476-DBEE-43AF-AA34-FEA9A888BE8F}" destId="{BD18C138-7AC1-4C3B-A15A-0578F706973E}" srcOrd="3" destOrd="0" presId="urn:microsoft.com/office/officeart/2018/5/layout/IconLeafLabelList"/>
    <dgm:cxn modelId="{D269D786-8E07-4358-85BF-38ABA03AC803}" type="presParOf" srcId="{E0889A82-C946-4256-85BE-3F7E44B22ECD}" destId="{EC032E64-EA18-4A4A-873D-58310DA4738A}" srcOrd="1" destOrd="0" presId="urn:microsoft.com/office/officeart/2018/5/layout/IconLeafLabelList"/>
    <dgm:cxn modelId="{72CFDE18-5EE2-4415-BA53-E2552A464CA4}" type="presParOf" srcId="{E0889A82-C946-4256-85BE-3F7E44B22ECD}" destId="{2137CE39-13F7-4252-AB0B-7EB9D5055195}" srcOrd="2" destOrd="0" presId="urn:microsoft.com/office/officeart/2018/5/layout/IconLeafLabelList"/>
    <dgm:cxn modelId="{1F7E2BDF-6F4C-4968-84BF-50B825779EAA}" type="presParOf" srcId="{2137CE39-13F7-4252-AB0B-7EB9D5055195}" destId="{FD101FDF-4D17-401F-886C-76839464BAB9}" srcOrd="0" destOrd="0" presId="urn:microsoft.com/office/officeart/2018/5/layout/IconLeafLabelList"/>
    <dgm:cxn modelId="{CA999330-E815-45C0-8F44-446DC54F2945}" type="presParOf" srcId="{2137CE39-13F7-4252-AB0B-7EB9D5055195}" destId="{1DA5FD14-A014-4D79-AFCE-B3F6BE3B49EC}" srcOrd="1" destOrd="0" presId="urn:microsoft.com/office/officeart/2018/5/layout/IconLeafLabelList"/>
    <dgm:cxn modelId="{1A6EAEE3-9056-48EF-AEED-7D7E9A7FBB4A}" type="presParOf" srcId="{2137CE39-13F7-4252-AB0B-7EB9D5055195}" destId="{453B2ADC-26A1-4583-90E5-372BC4BE2171}" srcOrd="2" destOrd="0" presId="urn:microsoft.com/office/officeart/2018/5/layout/IconLeafLabelList"/>
    <dgm:cxn modelId="{B8EF7096-9753-4DDB-A66B-929817B27DDB}" type="presParOf" srcId="{2137CE39-13F7-4252-AB0B-7EB9D5055195}" destId="{14FA55CE-9279-4BE7-887D-BF859B5DF6C3}" srcOrd="3" destOrd="0" presId="urn:microsoft.com/office/officeart/2018/5/layout/IconLeafLabelList"/>
    <dgm:cxn modelId="{2C7F4EFC-3FBE-4615-8D41-35F11A94C5B2}" type="presParOf" srcId="{E0889A82-C946-4256-85BE-3F7E44B22ECD}" destId="{0CBD418C-B832-4228-B841-A04501E33DDA}" srcOrd="3" destOrd="0" presId="urn:microsoft.com/office/officeart/2018/5/layout/IconLeafLabelList"/>
    <dgm:cxn modelId="{9EAD526E-AF7E-4D4E-B2A9-27D7A45786B7}" type="presParOf" srcId="{E0889A82-C946-4256-85BE-3F7E44B22ECD}" destId="{4D3603F3-16E8-47EF-87E2-05306261D318}" srcOrd="4" destOrd="0" presId="urn:microsoft.com/office/officeart/2018/5/layout/IconLeafLabelList"/>
    <dgm:cxn modelId="{70E9D6EF-66A9-4128-AF04-F7022673A98C}" type="presParOf" srcId="{4D3603F3-16E8-47EF-87E2-05306261D318}" destId="{3A2BEA70-2CED-4957-933D-D5249635389A}" srcOrd="0" destOrd="0" presId="urn:microsoft.com/office/officeart/2018/5/layout/IconLeafLabelList"/>
    <dgm:cxn modelId="{E91789B6-8C39-42DF-86C4-FD05F9CAB9ED}" type="presParOf" srcId="{4D3603F3-16E8-47EF-87E2-05306261D318}" destId="{18AD33A4-3E24-49D0-8A0D-B815C9200472}" srcOrd="1" destOrd="0" presId="urn:microsoft.com/office/officeart/2018/5/layout/IconLeafLabelList"/>
    <dgm:cxn modelId="{163AE1A4-5671-4801-980F-0C58142215D2}" type="presParOf" srcId="{4D3603F3-16E8-47EF-87E2-05306261D318}" destId="{FE9D768B-C30C-4F4E-98BD-E540AEEEDC62}" srcOrd="2" destOrd="0" presId="urn:microsoft.com/office/officeart/2018/5/layout/IconLeafLabelList"/>
    <dgm:cxn modelId="{6B720089-7627-41D3-AE93-83B5980DE86D}" type="presParOf" srcId="{4D3603F3-16E8-47EF-87E2-05306261D318}" destId="{47928A3A-8B57-449C-9516-06DC1312C5FF}" srcOrd="3" destOrd="0" presId="urn:microsoft.com/office/officeart/2018/5/layout/IconLeafLabelList"/>
    <dgm:cxn modelId="{15CB5CCD-F5BD-4637-B45B-1CFCD0B21FA0}" type="presParOf" srcId="{E0889A82-C946-4256-85BE-3F7E44B22ECD}" destId="{A660E3B4-205C-4F39-997B-9834DED699F7}" srcOrd="5" destOrd="0" presId="urn:microsoft.com/office/officeart/2018/5/layout/IconLeafLabelList"/>
    <dgm:cxn modelId="{CAF6320D-9202-43A1-BFE0-9FD8E1673650}" type="presParOf" srcId="{E0889A82-C946-4256-85BE-3F7E44B22ECD}" destId="{2F57D219-8952-4CBF-BFE7-BEC0453FEFE9}" srcOrd="6" destOrd="0" presId="urn:microsoft.com/office/officeart/2018/5/layout/IconLeafLabelList"/>
    <dgm:cxn modelId="{729A7DFE-EAC7-4DDA-A366-2AA946A6B15A}" type="presParOf" srcId="{2F57D219-8952-4CBF-BFE7-BEC0453FEFE9}" destId="{D53C84C4-A5CD-4897-9E01-BA13782D4009}" srcOrd="0" destOrd="0" presId="urn:microsoft.com/office/officeart/2018/5/layout/IconLeafLabelList"/>
    <dgm:cxn modelId="{D52A18E2-38DA-438F-A992-8110C71E1085}" type="presParOf" srcId="{2F57D219-8952-4CBF-BFE7-BEC0453FEFE9}" destId="{A3042F71-7254-468B-8D16-20B3DBDDE2EC}" srcOrd="1" destOrd="0" presId="urn:microsoft.com/office/officeart/2018/5/layout/IconLeafLabelList"/>
    <dgm:cxn modelId="{B10E24CB-6E15-43DC-AF8F-18A706AB9420}" type="presParOf" srcId="{2F57D219-8952-4CBF-BFE7-BEC0453FEFE9}" destId="{0ADE057E-2275-4344-BD28-C7328879DA86}" srcOrd="2" destOrd="0" presId="urn:microsoft.com/office/officeart/2018/5/layout/IconLeafLabelList"/>
    <dgm:cxn modelId="{809382C6-5565-4AEB-B752-8743F30A835E}" type="presParOf" srcId="{2F57D219-8952-4CBF-BFE7-BEC0453FEFE9}" destId="{8483ADEF-4ED9-490A-9DE1-C8F03B5B5425}" srcOrd="3" destOrd="0" presId="urn:microsoft.com/office/officeart/2018/5/layout/IconLeafLabelList"/>
    <dgm:cxn modelId="{D4B272A3-8D46-4BB8-A7A1-D901D6CD8E96}" type="presParOf" srcId="{E0889A82-C946-4256-85BE-3F7E44B22ECD}" destId="{983E848C-52E0-4E67-8335-4191F91239A2}" srcOrd="7" destOrd="0" presId="urn:microsoft.com/office/officeart/2018/5/layout/IconLeafLabelList"/>
    <dgm:cxn modelId="{EBC4FD30-F999-4861-9848-C947EDB74890}" type="presParOf" srcId="{E0889A82-C946-4256-85BE-3F7E44B22ECD}" destId="{343F4389-E096-4B79-ABB8-67A46129BA37}" srcOrd="8" destOrd="0" presId="urn:microsoft.com/office/officeart/2018/5/layout/IconLeafLabelList"/>
    <dgm:cxn modelId="{02D91C54-2A31-4F4D-8792-6E9AFA28F232}" type="presParOf" srcId="{343F4389-E096-4B79-ABB8-67A46129BA37}" destId="{42CE7487-84D4-4CFF-A7F9-ABF6C1CDCF82}" srcOrd="0" destOrd="0" presId="urn:microsoft.com/office/officeart/2018/5/layout/IconLeafLabelList"/>
    <dgm:cxn modelId="{0F288F94-10AC-4453-A450-3F0CEDE702C8}" type="presParOf" srcId="{343F4389-E096-4B79-ABB8-67A46129BA37}" destId="{57D2963A-8D52-49EA-A599-C5A9945ADD97}" srcOrd="1" destOrd="0" presId="urn:microsoft.com/office/officeart/2018/5/layout/IconLeafLabelList"/>
    <dgm:cxn modelId="{B33F184E-C4F6-4A9A-8705-63A623DA5737}" type="presParOf" srcId="{343F4389-E096-4B79-ABB8-67A46129BA37}" destId="{531B06EA-8772-4D31-A661-39EB206261B5}" srcOrd="2" destOrd="0" presId="urn:microsoft.com/office/officeart/2018/5/layout/IconLeafLabelList"/>
    <dgm:cxn modelId="{4F5977D7-11D8-4E1F-9ED8-FE040BB981C5}" type="presParOf" srcId="{343F4389-E096-4B79-ABB8-67A46129BA37}" destId="{B1106ACD-0977-4016-AB1A-8B543BF7E965}" srcOrd="3" destOrd="0" presId="urn:microsoft.com/office/officeart/2018/5/layout/IconLeafLabelList"/>
    <dgm:cxn modelId="{BDD59805-D1AA-4941-BFB0-D726E377378D}" type="presParOf" srcId="{E0889A82-C946-4256-85BE-3F7E44B22ECD}" destId="{4DFEC0AD-985D-4830-865F-92B703FB8294}" srcOrd="9" destOrd="0" presId="urn:microsoft.com/office/officeart/2018/5/layout/IconLeafLabelList"/>
    <dgm:cxn modelId="{C044C5A1-D309-4CF6-A9CA-211996F61C7D}" type="presParOf" srcId="{E0889A82-C946-4256-85BE-3F7E44B22ECD}" destId="{D9F3DD7E-0A7D-4FB4-B2A8-1CD799717B2F}" srcOrd="10" destOrd="0" presId="urn:microsoft.com/office/officeart/2018/5/layout/IconLeafLabelList"/>
    <dgm:cxn modelId="{2B84CEAA-919A-4017-88A5-4503FAD25444}" type="presParOf" srcId="{D9F3DD7E-0A7D-4FB4-B2A8-1CD799717B2F}" destId="{76ADD0EE-F6ED-422D-A962-A94D74D7552C}" srcOrd="0" destOrd="0" presId="urn:microsoft.com/office/officeart/2018/5/layout/IconLeafLabelList"/>
    <dgm:cxn modelId="{16F2CEF0-C369-4384-B407-599E40714D40}" type="presParOf" srcId="{D9F3DD7E-0A7D-4FB4-B2A8-1CD799717B2F}" destId="{A8C6E08D-DD35-4E33-9B35-BA893920A987}" srcOrd="1" destOrd="0" presId="urn:microsoft.com/office/officeart/2018/5/layout/IconLeafLabelList"/>
    <dgm:cxn modelId="{EC6A2C5F-A066-4284-A4DF-F8E4A17288FB}" type="presParOf" srcId="{D9F3DD7E-0A7D-4FB4-B2A8-1CD799717B2F}" destId="{AEBAA2CB-70E5-4EE1-BF27-D358826E432B}" srcOrd="2" destOrd="0" presId="urn:microsoft.com/office/officeart/2018/5/layout/IconLeafLabelList"/>
    <dgm:cxn modelId="{6D02CC8C-23A2-4193-9A84-371B707E6E25}" type="presParOf" srcId="{D9F3DD7E-0A7D-4FB4-B2A8-1CD799717B2F}" destId="{F75CF87D-264D-465C-863A-CD5C2CA14B7C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BFD20-CE18-4D50-98CA-769DE1DF6B9E}">
      <dsp:nvSpPr>
        <dsp:cNvPr id="0" name=""/>
        <dsp:cNvSpPr/>
      </dsp:nvSpPr>
      <dsp:spPr>
        <a:xfrm>
          <a:off x="1798696" y="192934"/>
          <a:ext cx="1431319" cy="14313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01615-3984-4D1A-8789-D70CB9E9B9FE}">
      <dsp:nvSpPr>
        <dsp:cNvPr id="0" name=""/>
        <dsp:cNvSpPr/>
      </dsp:nvSpPr>
      <dsp:spPr>
        <a:xfrm>
          <a:off x="2103732" y="497969"/>
          <a:ext cx="821249" cy="821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8C138-7AC1-4C3B-A15A-0578F706973E}">
      <dsp:nvSpPr>
        <dsp:cNvPr id="0" name=""/>
        <dsp:cNvSpPr/>
      </dsp:nvSpPr>
      <dsp:spPr>
        <a:xfrm>
          <a:off x="1341143" y="2070075"/>
          <a:ext cx="2346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200" kern="1200" dirty="0"/>
            <a:t>„</a:t>
          </a:r>
          <a:r>
            <a:rPr lang="de-DE" sz="1400" b="0" kern="1200" dirty="0"/>
            <a:t>Ich finde es schön, andere Mitschüler/innen kennenzulernen.“</a:t>
          </a:r>
          <a:endParaRPr lang="en-US" sz="1200" b="0" kern="1200" dirty="0"/>
        </a:p>
      </dsp:txBody>
      <dsp:txXfrm>
        <a:off x="1341143" y="2070075"/>
        <a:ext cx="2346425" cy="720000"/>
      </dsp:txXfrm>
    </dsp:sp>
    <dsp:sp modelId="{FD101FDF-4D17-401F-886C-76839464BAB9}">
      <dsp:nvSpPr>
        <dsp:cNvPr id="0" name=""/>
        <dsp:cNvSpPr/>
      </dsp:nvSpPr>
      <dsp:spPr>
        <a:xfrm>
          <a:off x="4555747" y="192934"/>
          <a:ext cx="1431319" cy="14313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5FD14-A014-4D79-AFCE-B3F6BE3B49EC}">
      <dsp:nvSpPr>
        <dsp:cNvPr id="0" name=""/>
        <dsp:cNvSpPr/>
      </dsp:nvSpPr>
      <dsp:spPr>
        <a:xfrm>
          <a:off x="4860782" y="497969"/>
          <a:ext cx="821249" cy="821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A55CE-9279-4BE7-887D-BF859B5DF6C3}">
      <dsp:nvSpPr>
        <dsp:cNvPr id="0" name=""/>
        <dsp:cNvSpPr/>
      </dsp:nvSpPr>
      <dsp:spPr>
        <a:xfrm>
          <a:off x="4098194" y="2070075"/>
          <a:ext cx="2346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400" kern="1200" dirty="0"/>
            <a:t>„In der Gruppe war eine gute Stimmung.“</a:t>
          </a:r>
          <a:endParaRPr lang="en-US" sz="1400" kern="1200" dirty="0"/>
        </a:p>
      </dsp:txBody>
      <dsp:txXfrm>
        <a:off x="4098194" y="2070075"/>
        <a:ext cx="2346425" cy="720000"/>
      </dsp:txXfrm>
    </dsp:sp>
    <dsp:sp modelId="{3A2BEA70-2CED-4957-933D-D5249635389A}">
      <dsp:nvSpPr>
        <dsp:cNvPr id="0" name=""/>
        <dsp:cNvSpPr/>
      </dsp:nvSpPr>
      <dsp:spPr>
        <a:xfrm>
          <a:off x="7312797" y="192934"/>
          <a:ext cx="1431319" cy="14313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D33A4-3E24-49D0-8A0D-B815C9200472}">
      <dsp:nvSpPr>
        <dsp:cNvPr id="0" name=""/>
        <dsp:cNvSpPr/>
      </dsp:nvSpPr>
      <dsp:spPr>
        <a:xfrm>
          <a:off x="7617832" y="497969"/>
          <a:ext cx="821249" cy="821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28A3A-8B57-449C-9516-06DC1312C5FF}">
      <dsp:nvSpPr>
        <dsp:cNvPr id="0" name=""/>
        <dsp:cNvSpPr/>
      </dsp:nvSpPr>
      <dsp:spPr>
        <a:xfrm>
          <a:off x="6855244" y="2070075"/>
          <a:ext cx="2346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400" kern="1200"/>
            <a:t>„Das Gespräch über die Texte war interessant.“</a:t>
          </a:r>
          <a:endParaRPr lang="en-US" sz="1400" kern="1200"/>
        </a:p>
      </dsp:txBody>
      <dsp:txXfrm>
        <a:off x="6855244" y="2070075"/>
        <a:ext cx="2346425" cy="720000"/>
      </dsp:txXfrm>
    </dsp:sp>
    <dsp:sp modelId="{D53C84C4-A5CD-4897-9E01-BA13782D4009}">
      <dsp:nvSpPr>
        <dsp:cNvPr id="0" name=""/>
        <dsp:cNvSpPr/>
      </dsp:nvSpPr>
      <dsp:spPr>
        <a:xfrm>
          <a:off x="1798696" y="3376681"/>
          <a:ext cx="1431319" cy="14313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42F71-7254-468B-8D16-20B3DBDDE2EC}">
      <dsp:nvSpPr>
        <dsp:cNvPr id="0" name=""/>
        <dsp:cNvSpPr/>
      </dsp:nvSpPr>
      <dsp:spPr>
        <a:xfrm>
          <a:off x="2103732" y="3681717"/>
          <a:ext cx="821249" cy="821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3ADEF-4ED9-490A-9DE1-C8F03B5B5425}">
      <dsp:nvSpPr>
        <dsp:cNvPr id="0" name=""/>
        <dsp:cNvSpPr/>
      </dsp:nvSpPr>
      <dsp:spPr>
        <a:xfrm>
          <a:off x="1341143" y="5253822"/>
          <a:ext cx="2346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400" kern="1200"/>
            <a:t>„Mir hat gefallen, wie meine Gruppe meinen Text aufgenommen hat.“ </a:t>
          </a:r>
          <a:endParaRPr lang="en-US" sz="1400" kern="1200"/>
        </a:p>
      </dsp:txBody>
      <dsp:txXfrm>
        <a:off x="1341143" y="5253822"/>
        <a:ext cx="2346425" cy="720000"/>
      </dsp:txXfrm>
    </dsp:sp>
    <dsp:sp modelId="{42CE7487-84D4-4CFF-A7F9-ABF6C1CDCF82}">
      <dsp:nvSpPr>
        <dsp:cNvPr id="0" name=""/>
        <dsp:cNvSpPr/>
      </dsp:nvSpPr>
      <dsp:spPr>
        <a:xfrm>
          <a:off x="4555747" y="3376681"/>
          <a:ext cx="1431319" cy="14313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2963A-8D52-49EA-A599-C5A9945ADD97}">
      <dsp:nvSpPr>
        <dsp:cNvPr id="0" name=""/>
        <dsp:cNvSpPr/>
      </dsp:nvSpPr>
      <dsp:spPr>
        <a:xfrm>
          <a:off x="4860782" y="3681717"/>
          <a:ext cx="821249" cy="821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06ACD-0977-4016-AB1A-8B543BF7E965}">
      <dsp:nvSpPr>
        <dsp:cNvPr id="0" name=""/>
        <dsp:cNvSpPr/>
      </dsp:nvSpPr>
      <dsp:spPr>
        <a:xfrm>
          <a:off x="4098194" y="5253822"/>
          <a:ext cx="2346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400" kern="1200"/>
            <a:t>„Ich fand die Texte interessant.“</a:t>
          </a:r>
          <a:endParaRPr lang="en-US" sz="1400" kern="1200"/>
        </a:p>
      </dsp:txBody>
      <dsp:txXfrm>
        <a:off x="4098194" y="5253822"/>
        <a:ext cx="2346425" cy="720000"/>
      </dsp:txXfrm>
    </dsp:sp>
    <dsp:sp modelId="{76ADD0EE-F6ED-422D-A962-A94D74D7552C}">
      <dsp:nvSpPr>
        <dsp:cNvPr id="0" name=""/>
        <dsp:cNvSpPr/>
      </dsp:nvSpPr>
      <dsp:spPr>
        <a:xfrm>
          <a:off x="7312797" y="3376681"/>
          <a:ext cx="1431319" cy="14313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6E08D-DD35-4E33-9B35-BA893920A987}">
      <dsp:nvSpPr>
        <dsp:cNvPr id="0" name=""/>
        <dsp:cNvSpPr/>
      </dsp:nvSpPr>
      <dsp:spPr>
        <a:xfrm>
          <a:off x="7617832" y="3681717"/>
          <a:ext cx="821249" cy="82124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CF87D-264D-465C-863A-CD5C2CA14B7C}">
      <dsp:nvSpPr>
        <dsp:cNvPr id="0" name=""/>
        <dsp:cNvSpPr/>
      </dsp:nvSpPr>
      <dsp:spPr>
        <a:xfrm>
          <a:off x="6855244" y="5253822"/>
          <a:ext cx="2346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400" kern="1200" dirty="0"/>
            <a:t>„Ich habe mich beim Vorlesen wohl gefühlt.“</a:t>
          </a:r>
          <a:endParaRPr lang="en-US" sz="1400" kern="1200" dirty="0"/>
        </a:p>
      </dsp:txBody>
      <dsp:txXfrm>
        <a:off x="6855244" y="5253822"/>
        <a:ext cx="234642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53F34-4698-E51E-DAF9-F0FB75AD1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4CBEE5-4014-E866-6965-6414EEA84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9B853D-C380-F66B-C366-A9A52616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A8E46-A762-3129-BB3C-A24F3C9B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518337-F06B-C32F-13F2-D8D662975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34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B660A-E9B2-216B-7BC8-B12093FC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9401E4-5676-B51D-01A8-B1CE3351B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5B5C4F-34E6-3BBF-BF17-9BCA20366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728CA5-A83A-8575-11C9-0173C728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4A5B6A-6CB7-FE7C-5505-B2307092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760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46A30D-C353-CD9D-152E-2C0E63AC8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289239-AF43-616C-9B17-A703819B5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88DE40-BF86-FE95-79F6-740A6D7C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A754D4-2F29-C194-1126-9F3188B8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6B1C6C-E345-545B-EB62-743A533C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670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178E0-141D-8E78-38DF-2514949A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942F49-E14B-60A1-5496-479E23E6A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CB0E3B-E5DA-6883-1D63-E891D8C8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61DF0C-AA38-F19D-6CFD-ADD4B797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DB4917-8B74-7B54-622A-2F91F7B7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198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50840-6C68-8079-5F43-B66B32A8B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36B94C-7B90-9B04-E52A-B5AA0E876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19760F-67DA-2B64-43B8-BC57781D7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ED787B-D116-1D59-52BF-2C37BE5F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0D18F1-5796-F63C-6664-7C6C805D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85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FB86A-B449-32D3-7033-F48484D0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CC103A-B643-D69C-67A1-6C1DF7764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740427-8F0C-CC5E-28B3-E8AFE47B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3BF24F5-3DE6-59A0-BED5-A86BECAD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D68347-3078-CF26-4F86-DAD7FB71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118507-3224-5499-037D-841568E96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847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18DA8B-5F4F-2510-C266-B9EF3228E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34654A-77CD-78FA-F518-B3112836B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6C6AC0-D337-E239-1D58-BD466AE2E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206E538-852C-5464-5EA6-2B83FB259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B3058A-D664-7C0C-3317-5ED839247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B67F42C-716B-1E69-BB97-9F583AD43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ADE6503-EFC4-40FA-0216-68519277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81B10E7-9034-4A48-948B-2F0B369F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513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205D6-0231-92AE-B6C5-FEE4291A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9DC48E-E935-9095-0B3E-5EE121BC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14C252-073D-D520-E589-A3E4ADF2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49080E-A91D-E3E6-D363-889A5023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050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0304F1-3B46-80F5-BBA8-B1773CFC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AC9929A-584B-7D00-9865-B4163F39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80789A-F1BD-9CC0-3DA5-A226E4CD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13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73BC0-95E6-79D7-BD01-3A198BCF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1837A1-B710-677A-D23A-B851CE66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5B7A9B-8BCF-3F34-1AE6-6522C5325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C5DBCC-BB4A-2CA5-2EC8-71903D4B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16BEE6-0E89-1E99-6F38-D7B527E70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831488-CDE8-406B-413F-D77F2092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538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848BDA-6174-59A4-11DC-22C2E8793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E5E6F9F-CEA5-F11B-6591-8D7632ADF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36F896-5AE9-5A17-4824-73D51A341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926C41-5946-6937-978C-F9EF53B0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C62FD4-81F0-1C31-E75A-8E9F2948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0D7BFB-A69F-93E3-725F-3F2EADAE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908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FC27F71-A8F4-3A8B-F79D-5A0C24201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6DECA1-8DA9-4A97-6D75-E9299DF54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20EC76-6B86-B42D-698A-EBCF80A31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0E04CC-14A8-4923-801D-5520493D04FA}" type="datetimeFigureOut">
              <a:rPr lang="de-AT" smtClean="0"/>
              <a:t>17.04.2024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B2022-D6B9-56F3-0835-A5A68143A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1C1ECF-61F6-AAD7-FB33-ED74F05DA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1EEC46-7003-4A5B-B1EB-119F40E4F9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174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3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848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C25F2A6-CD1A-B281-877E-4EFA364B5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01536" y="981482"/>
            <a:ext cx="3936763" cy="414775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30668C5-1D46-C9C7-A911-91AE236AD6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03910" y="1684005"/>
            <a:ext cx="2705100" cy="348998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C6F6BE1-5337-B903-7683-4956965067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38425" y="1794203"/>
            <a:ext cx="2990227" cy="349911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3D2B965-22D5-CD61-EB70-7A9E731AAE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6206" y="1794202"/>
            <a:ext cx="2855222" cy="3269596"/>
          </a:xfrm>
          <a:prstGeom prst="rect">
            <a:avLst/>
          </a:prstGeom>
        </p:spPr>
      </p:pic>
      <p:pic>
        <p:nvPicPr>
          <p:cNvPr id="1026" name="Picture 2" descr="115.200+ Grafiken, lizenzfreie Vektorgrafiken und Clipart zu Zielscheibe -  iStock | Zielgruppe, Strategie, Ziele">
            <a:extLst>
              <a:ext uri="{FF2B5EF4-FFF2-40B4-BE49-F238E27FC236}">
                <a16:creationId xmlns:a16="http://schemas.microsoft.com/office/drawing/2014/main" id="{9058F123-53F4-A2D5-E48D-FCD436E552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919" y="61745"/>
            <a:ext cx="1815648" cy="18156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252AA5-B290-D6AC-775B-0FB249FF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52" y="1460310"/>
            <a:ext cx="3494575" cy="3541691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AUSWERTUNG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LITERATURTAGES </a:t>
            </a:r>
          </a:p>
        </p:txBody>
      </p:sp>
    </p:spTree>
    <p:extLst>
      <p:ext uri="{BB962C8B-B14F-4D97-AF65-F5344CB8AC3E}">
        <p14:creationId xmlns:p14="http://schemas.microsoft.com/office/powerpoint/2010/main" val="161932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 descr="Japanese Dolls">
            <a:extLst>
              <a:ext uri="{FF2B5EF4-FFF2-40B4-BE49-F238E27FC236}">
                <a16:creationId xmlns:a16="http://schemas.microsoft.com/office/drawing/2014/main" id="{23CA0EF0-6C9E-D07F-8238-B8A5DEFF9289}"/>
              </a:ext>
            </a:extLst>
          </p:cNvPr>
          <p:cNvSpPr/>
          <p:nvPr/>
        </p:nvSpPr>
        <p:spPr>
          <a:xfrm>
            <a:off x="5685375" y="3018375"/>
            <a:ext cx="821249" cy="82124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AT"/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74A6DE15-E697-693E-368B-95CDFD667C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703181"/>
              </p:ext>
            </p:extLst>
          </p:nvPr>
        </p:nvGraphicFramePr>
        <p:xfrm>
          <a:off x="824593" y="452249"/>
          <a:ext cx="10542814" cy="6166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0569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6FBCEF74-D003-9435-7A69-11FD32317C56}"/>
              </a:ext>
            </a:extLst>
          </p:cNvPr>
          <p:cNvSpPr txBox="1"/>
          <p:nvPr/>
        </p:nvSpPr>
        <p:spPr>
          <a:xfrm>
            <a:off x="1227367" y="2016284"/>
            <a:ext cx="32929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defRPr cap="all"/>
            </a:pPr>
            <a:r>
              <a:rPr lang="de-DE" sz="1600" dirty="0"/>
              <a:t>„</a:t>
            </a:r>
            <a:r>
              <a:rPr lang="de-DE" sz="1800" b="0" dirty="0"/>
              <a:t>Ich finde es schön, andere Mitschüler/innen kennenzulernen.“</a:t>
            </a:r>
            <a:endParaRPr lang="en-US" sz="1600" b="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F469149-8382-FB02-2119-CD4113E85690}"/>
              </a:ext>
            </a:extLst>
          </p:cNvPr>
          <p:cNvSpPr txBox="1"/>
          <p:nvPr/>
        </p:nvSpPr>
        <p:spPr>
          <a:xfrm>
            <a:off x="4697186" y="1976148"/>
            <a:ext cx="30969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defRPr cap="all"/>
            </a:pPr>
            <a:r>
              <a:rPr lang="de-DE" dirty="0"/>
              <a:t>„In der Gruppe war eine gute Stimmung.“</a:t>
            </a:r>
            <a:endParaRPr lang="en-US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58D811F-DF35-463D-7D2B-6355FCE214A5}"/>
              </a:ext>
            </a:extLst>
          </p:cNvPr>
          <p:cNvSpPr txBox="1"/>
          <p:nvPr/>
        </p:nvSpPr>
        <p:spPr>
          <a:xfrm>
            <a:off x="8373836" y="1894504"/>
            <a:ext cx="297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defRPr cap="all"/>
            </a:pPr>
            <a:r>
              <a:rPr lang="de-DE" dirty="0"/>
              <a:t>„Das Gespräch über die Texte war interessant.“</a:t>
            </a:r>
            <a:endParaRPr lang="en-US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C663669-6133-02DD-7232-EF8351EE9D8B}"/>
              </a:ext>
            </a:extLst>
          </p:cNvPr>
          <p:cNvSpPr txBox="1"/>
          <p:nvPr/>
        </p:nvSpPr>
        <p:spPr>
          <a:xfrm>
            <a:off x="1300844" y="4781843"/>
            <a:ext cx="33963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defRPr cap="all"/>
            </a:pPr>
            <a:r>
              <a:rPr lang="de-DE" dirty="0"/>
              <a:t>„Mir hat gefallen, wie meine Gruppe meinen Text aufgenommen hat.“ </a:t>
            </a:r>
            <a:endParaRPr lang="en-US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F0A04AC-A392-980D-D088-189744BF3F25}"/>
              </a:ext>
            </a:extLst>
          </p:cNvPr>
          <p:cNvSpPr txBox="1"/>
          <p:nvPr/>
        </p:nvSpPr>
        <p:spPr>
          <a:xfrm>
            <a:off x="4963885" y="4781843"/>
            <a:ext cx="3537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defRPr cap="all"/>
            </a:pPr>
            <a:r>
              <a:rPr lang="de-DE" dirty="0"/>
              <a:t>„Ich fand die Texte interessant.“</a:t>
            </a:r>
            <a:endParaRPr lang="en-US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85203DD-7578-FDED-98E8-CEEDA247AE38}"/>
              </a:ext>
            </a:extLst>
          </p:cNvPr>
          <p:cNvSpPr txBox="1"/>
          <p:nvPr/>
        </p:nvSpPr>
        <p:spPr>
          <a:xfrm>
            <a:off x="8240486" y="4781843"/>
            <a:ext cx="3238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defRPr cap="all"/>
            </a:pPr>
            <a:r>
              <a:rPr lang="de-DE" dirty="0"/>
              <a:t>„Ich habe mich beim Vorlesen wohl </a:t>
            </a:r>
            <a:r>
              <a:rPr lang="de-DE" dirty="0" err="1"/>
              <a:t>gefühlT</a:t>
            </a:r>
            <a:r>
              <a:rPr lang="de-DE" dirty="0"/>
              <a:t>.“</a:t>
            </a:r>
            <a:endParaRPr lang="en-US" dirty="0"/>
          </a:p>
        </p:txBody>
      </p:sp>
      <p:sp>
        <p:nvSpPr>
          <p:cNvPr id="16" name="Rechteck: diagonal liegende Ecken abgerundet 15">
            <a:extLst>
              <a:ext uri="{FF2B5EF4-FFF2-40B4-BE49-F238E27FC236}">
                <a16:creationId xmlns:a16="http://schemas.microsoft.com/office/drawing/2014/main" id="{57D63DA6-FB71-91EE-97AA-C6F4EC1B041A}"/>
              </a:ext>
            </a:extLst>
          </p:cNvPr>
          <p:cNvSpPr/>
          <p:nvPr/>
        </p:nvSpPr>
        <p:spPr>
          <a:xfrm>
            <a:off x="1749955" y="584965"/>
            <a:ext cx="1431319" cy="1431319"/>
          </a:xfrm>
          <a:prstGeom prst="round2DiagRect">
            <a:avLst>
              <a:gd name="adj1" fmla="val 29727"/>
              <a:gd name="adj2" fmla="val 0"/>
            </a:avLst>
          </a:prstGeom>
          <a:blipFill rotWithShape="0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/>
            <a:stretch>
              <a:fillRect t="-14000" b="-14000"/>
            </a:stretch>
          </a:blip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AT"/>
          </a:p>
        </p:txBody>
      </p:sp>
      <p:sp>
        <p:nvSpPr>
          <p:cNvPr id="17" name="Rechteck: diagonal liegende Ecken abgerundet 16">
            <a:extLst>
              <a:ext uri="{FF2B5EF4-FFF2-40B4-BE49-F238E27FC236}">
                <a16:creationId xmlns:a16="http://schemas.microsoft.com/office/drawing/2014/main" id="{98D336EC-3E52-ECFB-3DAF-0BD5E514E9FC}"/>
              </a:ext>
            </a:extLst>
          </p:cNvPr>
          <p:cNvSpPr/>
          <p:nvPr/>
        </p:nvSpPr>
        <p:spPr>
          <a:xfrm>
            <a:off x="4925784" y="2817373"/>
            <a:ext cx="1981204" cy="2046114"/>
          </a:xfrm>
          <a:prstGeom prst="round2DiagRect">
            <a:avLst>
              <a:gd name="adj1" fmla="val 29727"/>
              <a:gd name="adj2" fmla="val 0"/>
            </a:avLst>
          </a:prstGeom>
          <a:blipFill rotWithShape="0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/>
            <a:stretch>
              <a:fillRect t="-3000" b="-3000"/>
            </a:stretch>
          </a:blip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AT"/>
          </a:p>
        </p:txBody>
      </p:sp>
      <p:sp>
        <p:nvSpPr>
          <p:cNvPr id="18" name="Rechteck: diagonal liegende Ecken abgerundet 17">
            <a:extLst>
              <a:ext uri="{FF2B5EF4-FFF2-40B4-BE49-F238E27FC236}">
                <a16:creationId xmlns:a16="http://schemas.microsoft.com/office/drawing/2014/main" id="{F1717452-78E7-256B-A7BA-3DC8B0F4B260}"/>
              </a:ext>
            </a:extLst>
          </p:cNvPr>
          <p:cNvSpPr/>
          <p:nvPr/>
        </p:nvSpPr>
        <p:spPr>
          <a:xfrm>
            <a:off x="8811987" y="3239584"/>
            <a:ext cx="1537848" cy="1623903"/>
          </a:xfrm>
          <a:prstGeom prst="round2DiagRect">
            <a:avLst>
              <a:gd name="adj1" fmla="val 29727"/>
              <a:gd name="adj2" fmla="val 0"/>
            </a:avLst>
          </a:prstGeom>
          <a:blipFill rotWithShape="0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/>
            <a:stretch>
              <a:fillRect t="-14000" b="-14000"/>
            </a:stretch>
          </a:blip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AT"/>
          </a:p>
        </p:txBody>
      </p:sp>
      <p:sp>
        <p:nvSpPr>
          <p:cNvPr id="19" name="Rechteck: diagonal liegende Ecken abgerundet 18">
            <a:extLst>
              <a:ext uri="{FF2B5EF4-FFF2-40B4-BE49-F238E27FC236}">
                <a16:creationId xmlns:a16="http://schemas.microsoft.com/office/drawing/2014/main" id="{0C4F9FB6-0BA5-9CA7-3BD3-8F3756C0A733}"/>
              </a:ext>
            </a:extLst>
          </p:cNvPr>
          <p:cNvSpPr/>
          <p:nvPr/>
        </p:nvSpPr>
        <p:spPr>
          <a:xfrm>
            <a:off x="1611082" y="2895330"/>
            <a:ext cx="1981204" cy="2046114"/>
          </a:xfrm>
          <a:prstGeom prst="round2DiagRect">
            <a:avLst>
              <a:gd name="adj1" fmla="val 29727"/>
              <a:gd name="adj2" fmla="val 0"/>
            </a:avLst>
          </a:prstGeom>
          <a:blipFill rotWithShape="0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/>
            <a:stretch>
              <a:fillRect t="-3000" b="-3000"/>
            </a:stretch>
          </a:blip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AT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139706B3-5508-B458-E378-BCB93612F4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22303" y="353785"/>
            <a:ext cx="1685005" cy="1971763"/>
          </a:xfrm>
          <a:prstGeom prst="rect">
            <a:avLst/>
          </a:prstGeom>
        </p:spPr>
      </p:pic>
      <p:sp>
        <p:nvSpPr>
          <p:cNvPr id="22" name="Rechteck: diagonal liegende Ecken abgerundet 21">
            <a:extLst>
              <a:ext uri="{FF2B5EF4-FFF2-40B4-BE49-F238E27FC236}">
                <a16:creationId xmlns:a16="http://schemas.microsoft.com/office/drawing/2014/main" id="{A6DBDB41-F9E8-EF64-ACBA-4A8FE529C70D}"/>
              </a:ext>
            </a:extLst>
          </p:cNvPr>
          <p:cNvSpPr/>
          <p:nvPr/>
        </p:nvSpPr>
        <p:spPr>
          <a:xfrm>
            <a:off x="5042883" y="450816"/>
            <a:ext cx="1527568" cy="1565468"/>
          </a:xfrm>
          <a:prstGeom prst="round2DiagRect">
            <a:avLst>
              <a:gd name="adj1" fmla="val 29727"/>
              <a:gd name="adj2" fmla="val 0"/>
            </a:avLst>
          </a:prstGeom>
          <a:blipFill rotWithShape="0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/>
            <a:stretch>
              <a:fillRect t="-14000" b="-14000"/>
            </a:stretch>
          </a:blip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AT"/>
          </a:p>
        </p:txBody>
      </p:sp>
      <p:sp>
        <p:nvSpPr>
          <p:cNvPr id="23" name="Rechteck: diagonal liegende Ecken abgerundet 22">
            <a:extLst>
              <a:ext uri="{FF2B5EF4-FFF2-40B4-BE49-F238E27FC236}">
                <a16:creationId xmlns:a16="http://schemas.microsoft.com/office/drawing/2014/main" id="{DEE5E41E-035D-96D3-401D-C462B1DD76FB}"/>
              </a:ext>
            </a:extLst>
          </p:cNvPr>
          <p:cNvSpPr/>
          <p:nvPr/>
        </p:nvSpPr>
        <p:spPr>
          <a:xfrm>
            <a:off x="8904197" y="387324"/>
            <a:ext cx="1537848" cy="1623903"/>
          </a:xfrm>
          <a:prstGeom prst="round2DiagRect">
            <a:avLst>
              <a:gd name="adj1" fmla="val 29727"/>
              <a:gd name="adj2" fmla="val 0"/>
            </a:avLst>
          </a:prstGeom>
          <a:blipFill rotWithShape="0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/>
            <a:stretch>
              <a:fillRect t="-14000" b="-14000"/>
            </a:stretch>
          </a:blip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1073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127</Words>
  <Application>Microsoft Office PowerPoint</Application>
  <PresentationFormat>Breitbild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AUSWERTUNG   DES   LITERATURTAGES 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Mathias Münzberg</dc:creator>
  <cp:lastModifiedBy>Bettina Müllauer</cp:lastModifiedBy>
  <cp:revision>2</cp:revision>
  <dcterms:created xsi:type="dcterms:W3CDTF">2024-04-16T16:20:58Z</dcterms:created>
  <dcterms:modified xsi:type="dcterms:W3CDTF">2024-04-17T07:54:44Z</dcterms:modified>
</cp:coreProperties>
</file>